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F2532C-AA28-45AE-AA2F-40811CF4046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DBE8E5-3940-4F68-BB83-9A8F7F30D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Vox</a:t>
            </a:r>
            <a:r>
              <a:rPr lang="en-US" dirty="0" smtClean="0"/>
              <a:t> </a:t>
            </a:r>
            <a:r>
              <a:rPr lang="en-US" dirty="0" err="1" smtClean="0"/>
              <a:t>Populi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Developed an idea to present at client meeting</a:t>
            </a:r>
          </a:p>
          <a:p>
            <a:endParaRPr lang="en-US" dirty="0" smtClean="0"/>
          </a:p>
          <a:p>
            <a:r>
              <a:rPr lang="en-US" dirty="0" smtClean="0"/>
              <a:t>Developed an understanding for the problem</a:t>
            </a:r>
          </a:p>
          <a:p>
            <a:endParaRPr lang="en-US" dirty="0" smtClean="0"/>
          </a:p>
          <a:p>
            <a:r>
              <a:rPr lang="en-US" dirty="0" smtClean="0"/>
              <a:t>Solution to problem developed from idea</a:t>
            </a:r>
          </a:p>
          <a:p>
            <a:endParaRPr lang="en-US" dirty="0" smtClean="0"/>
          </a:p>
          <a:p>
            <a:r>
              <a:rPr lang="en-US" dirty="0" smtClean="0"/>
              <a:t>Delivered a proposal, client letter and an initial release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One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FR, Users and Tasks Analysis</a:t>
            </a:r>
          </a:p>
          <a:p>
            <a:endParaRPr lang="en-US" dirty="0" smtClean="0"/>
          </a:p>
          <a:p>
            <a:r>
              <a:rPr lang="en-US" dirty="0" smtClean="0"/>
              <a:t>Began designing physical components from the initial release</a:t>
            </a:r>
          </a:p>
          <a:p>
            <a:endParaRPr lang="en-US" dirty="0" smtClean="0"/>
          </a:p>
          <a:p>
            <a:r>
              <a:rPr lang="en-US" dirty="0" smtClean="0"/>
              <a:t>Developed design of initial release</a:t>
            </a:r>
          </a:p>
          <a:p>
            <a:endParaRPr lang="en-US" dirty="0" smtClean="0"/>
          </a:p>
          <a:p>
            <a:r>
              <a:rPr lang="en-US" dirty="0" smtClean="0"/>
              <a:t>Released second release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Iteration Two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Evaluated second release</a:t>
            </a:r>
          </a:p>
          <a:p>
            <a:endParaRPr lang="en-US" dirty="0" smtClean="0"/>
          </a:p>
          <a:p>
            <a:r>
              <a:rPr lang="en-US" dirty="0" smtClean="0"/>
              <a:t>Finalized design development</a:t>
            </a:r>
          </a:p>
          <a:p>
            <a:endParaRPr lang="en-US" dirty="0" smtClean="0"/>
          </a:p>
          <a:p>
            <a:r>
              <a:rPr lang="en-US" dirty="0" smtClean="0"/>
              <a:t>Finalized functionality</a:t>
            </a:r>
          </a:p>
          <a:p>
            <a:endParaRPr lang="en-US" dirty="0" smtClean="0"/>
          </a:p>
          <a:p>
            <a:r>
              <a:rPr lang="en-US" dirty="0" smtClean="0"/>
              <a:t>Implemented final release</a:t>
            </a:r>
          </a:p>
          <a:p>
            <a:endParaRPr lang="en-US" dirty="0" smtClean="0"/>
          </a:p>
          <a:p>
            <a:r>
              <a:rPr lang="en-US" dirty="0" smtClean="0"/>
              <a:t>Evaluated final release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Three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Release Screen Dumps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30" y="1481138"/>
            <a:ext cx="72415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343400" y="62484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http://kate.tekotago.ac.nz/~parathj1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30" y="1481138"/>
            <a:ext cx="72415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Details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30" y="1481138"/>
            <a:ext cx="72415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an email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7775" y="1481138"/>
            <a:ext cx="516844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Communicate </a:t>
            </a:r>
            <a:r>
              <a:rPr lang="en-US" dirty="0" smtClean="0"/>
              <a:t>more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Host site personally</a:t>
            </a:r>
          </a:p>
          <a:p>
            <a:endParaRPr lang="en-US" dirty="0" smtClean="0"/>
          </a:p>
          <a:p>
            <a:r>
              <a:rPr lang="en-US" dirty="0" smtClean="0"/>
              <a:t>Advertise earlier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for next time	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391</TotalTime>
  <Words>105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Vox Populi</vt:lpstr>
      <vt:lpstr>Iteration One Process</vt:lpstr>
      <vt:lpstr>Iteration Two Process</vt:lpstr>
      <vt:lpstr>Iteration Three Process</vt:lpstr>
      <vt:lpstr>Final Release Screen Dumps</vt:lpstr>
      <vt:lpstr>Registration</vt:lpstr>
      <vt:lpstr>Change Details</vt:lpstr>
      <vt:lpstr>Example of an email</vt:lpstr>
      <vt:lpstr>Changes for next time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Hayden</dc:creator>
  <cp:lastModifiedBy>Hayden</cp:lastModifiedBy>
  <cp:revision>29</cp:revision>
  <dcterms:created xsi:type="dcterms:W3CDTF">2009-11-16T22:42:35Z</dcterms:created>
  <dcterms:modified xsi:type="dcterms:W3CDTF">2009-11-17T10:13:41Z</dcterms:modified>
</cp:coreProperties>
</file>